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4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2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7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4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4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5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1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9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22786-96C7-43A9-B617-8220B19A814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13BB-1EBE-49D9-8293-9F54361B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0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309" y="267419"/>
            <a:ext cx="113782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Slides for City Council meeting of January 9, 2019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 Graham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9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419" y="276045"/>
            <a:ext cx="115766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long term exposure to non-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ionzing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electromagnetic fields hazardous to human health?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see what AT&amp;T and Verizon say about this in their insurance documents, in particular their exclusions from coverage.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2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309" y="293298"/>
            <a:ext cx="1157664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 from pollutants: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Verizon and ATT’s own mobile device insurance does not include coverage for emission of Pollutants which they clearly define Wireless Radiation by all its names (EMF, electromagnetic fields, microwaves, non-ionizing radiation) as a pollutant actually in greater detail than any of the other pollutants.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quotations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their current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documents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of 10-14-18.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Emphasis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added in these quotations.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6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34" y="232913"/>
            <a:ext cx="11783683" cy="619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138" y="0"/>
            <a:ext cx="30857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0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792" y="310551"/>
            <a:ext cx="1174055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Excerpts from page 5 of this Verizon brochure</a:t>
            </a:r>
          </a:p>
          <a:p>
            <a:endParaRPr lang="en-US" sz="2600" dirty="0"/>
          </a:p>
          <a:p>
            <a:r>
              <a:rPr lang="en-US" sz="2600" b="1" dirty="0"/>
              <a:t>B. </a:t>
            </a:r>
            <a:r>
              <a:rPr lang="en-US" sz="2600" b="1" dirty="0" smtClean="0"/>
              <a:t>EXCLUSIONS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600" b="1" dirty="0"/>
              <a:t>2. This insurance does not apply to loss or damage caused by or resulting from any </a:t>
            </a:r>
            <a:r>
              <a:rPr lang="en-US" sz="2600" b="1" dirty="0" smtClean="0"/>
              <a:t>of the </a:t>
            </a:r>
            <a:r>
              <a:rPr lang="en-US" sz="2600" b="1" dirty="0"/>
              <a:t>following: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600" b="1" dirty="0"/>
              <a:t>m. Pollution</a:t>
            </a:r>
            <a:br>
              <a:rPr lang="en-US" sz="2600" b="1" dirty="0"/>
            </a:br>
            <a:r>
              <a:rPr lang="en-US" sz="2600" dirty="0"/>
              <a:t>The discharge, dispersal, seepage, migration, escape or presence of pollutants.</a:t>
            </a:r>
            <a:br>
              <a:rPr lang="en-US" sz="2600" dirty="0"/>
            </a:br>
            <a:r>
              <a:rPr lang="en-US" sz="2600" u="sng" dirty="0"/>
              <a:t>Pollutants means </a:t>
            </a:r>
            <a:r>
              <a:rPr lang="en-US" sz="2600" dirty="0"/>
              <a:t>any solid, liquid, gaseous, or thermal irritant or contaminant</a:t>
            </a:r>
            <a:br>
              <a:rPr lang="en-US" sz="2600" dirty="0"/>
            </a:br>
            <a:r>
              <a:rPr lang="en-US" sz="2600" dirty="0"/>
              <a:t>including smoke, vapor, soot, fumes, acid, alkalis, chemicals, </a:t>
            </a:r>
            <a:r>
              <a:rPr lang="en-US" sz="2600" u="sng" dirty="0" err="1"/>
              <a:t>artifcially</a:t>
            </a:r>
            <a:r>
              <a:rPr lang="en-US" sz="2600" u="sng" dirty="0"/>
              <a:t> produced</a:t>
            </a:r>
            <a:br>
              <a:rPr lang="en-US" sz="2600" u="sng" dirty="0"/>
            </a:br>
            <a:r>
              <a:rPr lang="en-US" sz="2600" u="sng" dirty="0"/>
              <a:t>electric </a:t>
            </a:r>
            <a:r>
              <a:rPr lang="en-US" sz="2600" u="sng" dirty="0" err="1"/>
              <a:t>felds</a:t>
            </a:r>
            <a:r>
              <a:rPr lang="en-US" sz="2600" u="sng" dirty="0"/>
              <a:t>, magnetic </a:t>
            </a:r>
            <a:r>
              <a:rPr lang="en-US" sz="2600" u="sng" dirty="0" err="1"/>
              <a:t>feld</a:t>
            </a:r>
            <a:r>
              <a:rPr lang="en-US" sz="2600" u="sng" dirty="0"/>
              <a:t>, electromagnetic </a:t>
            </a:r>
            <a:r>
              <a:rPr lang="en-US" sz="2600" u="sng" dirty="0" err="1"/>
              <a:t>feld</a:t>
            </a:r>
            <a:r>
              <a:rPr lang="en-US" sz="2600" dirty="0"/>
              <a:t>, sounds waves, </a:t>
            </a:r>
            <a:r>
              <a:rPr lang="en-US" sz="2600" u="sng" dirty="0"/>
              <a:t>microwaves,</a:t>
            </a:r>
            <a:br>
              <a:rPr lang="en-US" sz="2600" u="sng" dirty="0"/>
            </a:br>
            <a:r>
              <a:rPr lang="en-US" sz="2600" u="sng" dirty="0"/>
              <a:t>all </a:t>
            </a:r>
            <a:r>
              <a:rPr lang="en-US" sz="2600" u="sng" dirty="0" err="1"/>
              <a:t>artifcially</a:t>
            </a:r>
            <a:r>
              <a:rPr lang="en-US" sz="2600" u="sng" dirty="0"/>
              <a:t> produced ionizing or non-ionizing radiation</a:t>
            </a:r>
            <a:r>
              <a:rPr lang="en-US" sz="2600" dirty="0"/>
              <a:t> and/or waste. Waste</a:t>
            </a:r>
            <a:br>
              <a:rPr lang="en-US" sz="2600" dirty="0"/>
            </a:br>
            <a:r>
              <a:rPr lang="en-US" sz="2600" dirty="0"/>
              <a:t>includes materials to be recycled, refurbished or reclaimed.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600" dirty="0" smtClean="0"/>
              <a:t>(emphasis added)</a:t>
            </a:r>
          </a:p>
        </p:txBody>
      </p:sp>
    </p:spTree>
    <p:extLst>
      <p:ext uri="{BB962C8B-B14F-4D97-AF65-F5344CB8AC3E}">
        <p14:creationId xmlns:p14="http://schemas.microsoft.com/office/powerpoint/2010/main" val="56758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614362"/>
            <a:ext cx="7981950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1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672" y="198408"/>
            <a:ext cx="1153351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Excerpts from pages 7 and  14 of this AT&amp;T brochure</a:t>
            </a:r>
          </a:p>
          <a:p>
            <a:endParaRPr lang="en-US" sz="3000" dirty="0" smtClean="0"/>
          </a:p>
          <a:p>
            <a:r>
              <a:rPr lang="en-US" sz="3000" dirty="0"/>
              <a:t>II. EXCLUSIONS</a:t>
            </a:r>
            <a:r>
              <a:rPr lang="en-US" sz="3000" dirty="0" smtClean="0"/>
              <a:t> </a:t>
            </a:r>
            <a:br>
              <a:rPr lang="en-US" sz="3000" dirty="0" smtClean="0"/>
            </a:br>
            <a:endParaRPr lang="en-US" sz="3000" dirty="0" smtClean="0"/>
          </a:p>
          <a:p>
            <a:r>
              <a:rPr lang="en-US" sz="3000" dirty="0"/>
              <a:t>H. Loss caused by or resulting from the discharge, dispersal, seepage, migration, release or escape of Pollutants</a:t>
            </a:r>
            <a:r>
              <a:rPr lang="en-US" sz="3000" dirty="0" smtClean="0"/>
              <a:t> </a:t>
            </a:r>
            <a:br>
              <a:rPr lang="en-US" sz="3000" dirty="0" smtClean="0"/>
            </a:br>
            <a:endParaRPr lang="en-US" sz="3000" dirty="0"/>
          </a:p>
          <a:p>
            <a:r>
              <a:rPr lang="en-US" sz="3000" dirty="0"/>
              <a:t>P. “Pollutants” means: Any solid, liquid, gaseous, or thermal irritant or contaminant including smoke, vapor</a:t>
            </a:r>
            <a:r>
              <a:rPr lang="en-US" sz="3000" dirty="0" smtClean="0"/>
              <a:t>, soot</a:t>
            </a:r>
            <a:r>
              <a:rPr lang="en-US" sz="3000" dirty="0"/>
              <a:t>, fumes, acid, alkalis, chemicals, </a:t>
            </a:r>
            <a:r>
              <a:rPr lang="en-US" sz="3000" u="sng" dirty="0"/>
              <a:t>artificially produced electric fields, magnetic field, electromagnetic </a:t>
            </a:r>
            <a:r>
              <a:rPr lang="en-US" sz="3000" u="sng" dirty="0" smtClean="0"/>
              <a:t>field, electromagnetic </a:t>
            </a:r>
            <a:r>
              <a:rPr lang="en-US" sz="3000" u="sng" dirty="0"/>
              <a:t>pulse</a:t>
            </a:r>
            <a:r>
              <a:rPr lang="en-US" sz="3000" dirty="0"/>
              <a:t>, sound waves, microwaves, and </a:t>
            </a:r>
            <a:r>
              <a:rPr lang="en-US" sz="3000" u="sng" dirty="0"/>
              <a:t>all artificially produced ionizing or </a:t>
            </a:r>
            <a:r>
              <a:rPr lang="en-US" sz="3000" u="sng" dirty="0" smtClean="0"/>
              <a:t>non-ionizing radiation</a:t>
            </a:r>
            <a:r>
              <a:rPr lang="en-US" sz="3000" dirty="0" smtClean="0"/>
              <a:t> and </a:t>
            </a:r>
            <a:r>
              <a:rPr lang="en-US" sz="3000" dirty="0"/>
              <a:t>waste. Waste includes materials to be recycled, reconditioned or reclaimed.</a:t>
            </a:r>
            <a:r>
              <a:rPr lang="en-US" sz="3000" dirty="0" smtClean="0"/>
              <a:t>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1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143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5</cp:revision>
  <dcterms:created xsi:type="dcterms:W3CDTF">2019-01-09T00:13:34Z</dcterms:created>
  <dcterms:modified xsi:type="dcterms:W3CDTF">2019-01-09T00:25:21Z</dcterms:modified>
</cp:coreProperties>
</file>